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16200000">
        <a:off x="1357" y="899"/>
        <a:ext cx="2884289" cy="2884289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3168346" y="0"/>
        <a:ext cx="2884289" cy="288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408562"/>
            <a:ext cx="8051870" cy="4922195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муниципального бюджетного дошкольного образовательного учреждения</a:t>
            </a:r>
            <a:b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 №1 3 с.  </a:t>
            </a:r>
            <a:r>
              <a:rPr lang="ru-RU" altLang="ru-RU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Тарское</a:t>
            </a:r>
            <a:r>
              <a:rPr lang="ru-RU" alt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Пригородного муниципального района РСО – Алания </a:t>
            </a:r>
            <a:r>
              <a:rPr lang="ru-RU" alt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08365" y="6165850"/>
            <a:ext cx="21463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altLang="ru-RU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Тарское</a:t>
            </a:r>
            <a:r>
              <a:rPr lang="ru-RU" alt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 год</a:t>
            </a:r>
            <a:endParaRPr lang="ru-RU" alt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3660" y="3463047"/>
            <a:ext cx="82490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икам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20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5066" y="583660"/>
            <a:ext cx="78593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=""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1405467"/>
            <a:ext cx="8229600" cy="2911555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ru-RU" alt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групп –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32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sz="3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(с 3 до 4 лет); </a:t>
            </a:r>
            <a:r>
              <a:rPr lang="ru-RU" sz="32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32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32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sz="3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(с 5 до 6 лет) </a:t>
            </a:r>
            <a:r>
              <a:rPr lang="ru-RU" sz="32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- 21</a:t>
            </a:r>
            <a:endParaRPr lang="ru-RU" sz="32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340"/>
              </a:spcAft>
              <a:buNone/>
            </a:pP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410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родительства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FF0000"/>
                </a:solidFill>
              </a:rPr>
              <a:t>       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253068"/>
            <a:ext cx="7407275" cy="469634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</a:t>
            </a: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endParaRPr lang="ru-RU" alt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</a:t>
            </a: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</a:t>
            </a: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</a:t>
            </a: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Смотры-конкурсы для детей и родителей</a:t>
            </a:r>
            <a:endParaRPr lang="ru-RU" alt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solidFill>
                <a:srgbClr val="FF00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</a:t>
            </a:r>
            <a:r>
              <a:rPr lang="ru-RU" dirty="0" smtClean="0">
                <a:latin typeface="Times New Roman" panose="02020603050405020304" pitchFamily="18" charset="0"/>
              </a:rPr>
              <a:t>личности, </a:t>
            </a:r>
            <a:r>
              <a:rPr lang="ru-RU" dirty="0">
                <a:latin typeface="Times New Roman" panose="02020603050405020304" pitchFamily="18" charset="0"/>
              </a:rPr>
              <a:t>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</a:t>
            </a:r>
            <a:r>
              <a:rPr lang="ru-RU" dirty="0" smtClean="0">
                <a:latin typeface="Times New Roman" panose="02020603050405020304" pitchFamily="18" charset="0"/>
              </a:rPr>
              <a:t>нравственности, </a:t>
            </a:r>
            <a:r>
              <a:rPr lang="ru-RU" dirty="0">
                <a:latin typeface="Times New Roman" panose="02020603050405020304" pitchFamily="18" charset="0"/>
              </a:rPr>
              <a:t>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Патриотическое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00810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114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</a:p>
          <a:p>
            <a:pPr algn="just">
              <a:lnSpc>
                <a:spcPct val="107000"/>
              </a:lnSpc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МБДОУ «Детский сад №13 </a:t>
            </a:r>
            <a:r>
              <a:rPr lang="ru-RU" alt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с.Тарское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=""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формирование основ его гражданской и культурной идентичности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единого ядра содержания дошкольного образования 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на основе ФГОС ДО (п.1.6. ФГОС ДО), уточнены и расширены в ФОП ДО.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6296" y="124696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литературных произведений, 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2400" y="4075115"/>
            <a:ext cx="7434263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622570"/>
            <a:ext cx="74088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=""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1412</Words>
  <Application>Microsoft Office PowerPoint</Application>
  <PresentationFormat>Экран (4:3)</PresentationFormat>
  <Paragraphs>154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образовательной программы муниципального бюджетного дошкольного образовательного учреждения «Детский сад  №1 3 с.  Тарское»  Пригородного муниципального района РСО – Алания  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нр</cp:lastModifiedBy>
  <cp:revision>14</cp:revision>
  <dcterms:created xsi:type="dcterms:W3CDTF">2023-08-02T09:43:03Z</dcterms:created>
  <dcterms:modified xsi:type="dcterms:W3CDTF">2023-11-23T10:55:59Z</dcterms:modified>
</cp:coreProperties>
</file>